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57" r:id="rId4"/>
    <p:sldId id="258" r:id="rId5"/>
    <p:sldId id="260" r:id="rId6"/>
    <p:sldId id="261" r:id="rId7"/>
    <p:sldId id="262" r:id="rId8"/>
    <p:sldId id="275" r:id="rId9"/>
    <p:sldId id="263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5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A77"/>
    <a:srgbClr val="4E4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DA05AD-FB4D-4A57-AF92-392DEC42DD36}" type="doc">
      <dgm:prSet loTypeId="urn:microsoft.com/office/officeart/2005/8/layout/vList3" loCatId="picture" qsTypeId="urn:microsoft.com/office/officeart/2005/8/quickstyle/simple4" qsCatId="simple" csTypeId="urn:microsoft.com/office/officeart/2005/8/colors/accent0_3" csCatId="mainScheme" phldr="1"/>
      <dgm:spPr/>
    </dgm:pt>
    <dgm:pt modelId="{618E342A-BB8B-41FF-BA1C-F689E9347708}">
      <dgm:prSet phldrT="[Text]" custT="1"/>
      <dgm:spPr/>
      <dgm:t>
        <a:bodyPr/>
        <a:lstStyle/>
        <a:p>
          <a:r>
            <a:rPr lang="en-US" sz="2400" b="1" dirty="0"/>
            <a:t>Md. Nayeem</a:t>
          </a:r>
        </a:p>
        <a:p>
          <a:r>
            <a:rPr lang="en-US" sz="2000" dirty="0"/>
            <a:t>Roll: 2107050</a:t>
          </a:r>
        </a:p>
      </dgm:t>
    </dgm:pt>
    <dgm:pt modelId="{E4369BB4-24BE-4DA3-9257-E1924C3FFE51}" type="parTrans" cxnId="{70BE3A05-4657-41FC-83F1-4153720C42D2}">
      <dgm:prSet/>
      <dgm:spPr/>
      <dgm:t>
        <a:bodyPr/>
        <a:lstStyle/>
        <a:p>
          <a:endParaRPr lang="en-US"/>
        </a:p>
      </dgm:t>
    </dgm:pt>
    <dgm:pt modelId="{A4BD3F93-452C-4424-AB84-4AA7F0D4C277}" type="sibTrans" cxnId="{70BE3A05-4657-41FC-83F1-4153720C42D2}">
      <dgm:prSet/>
      <dgm:spPr/>
      <dgm:t>
        <a:bodyPr/>
        <a:lstStyle/>
        <a:p>
          <a:endParaRPr lang="en-US"/>
        </a:p>
      </dgm:t>
    </dgm:pt>
    <dgm:pt modelId="{623E3047-2308-43B9-A50A-526555C6749C}">
      <dgm:prSet phldrT="[Text]" custT="1"/>
      <dgm:spPr/>
      <dgm:t>
        <a:bodyPr/>
        <a:lstStyle/>
        <a:p>
          <a:r>
            <a:rPr lang="en-US" sz="2400" b="1" dirty="0"/>
            <a:t>Md. </a:t>
          </a:r>
          <a:r>
            <a:rPr lang="en-US" sz="2400" b="1" dirty="0" err="1"/>
            <a:t>Rubayet</a:t>
          </a:r>
          <a:r>
            <a:rPr lang="en-US" sz="2400" b="1" dirty="0"/>
            <a:t> Nabil</a:t>
          </a:r>
        </a:p>
        <a:p>
          <a:r>
            <a:rPr lang="en-US" sz="2000" dirty="0"/>
            <a:t>Roll: 2107073</a:t>
          </a:r>
        </a:p>
      </dgm:t>
    </dgm:pt>
    <dgm:pt modelId="{175346FC-D2D5-4678-B439-85EF861E132F}" type="parTrans" cxnId="{900DF7E8-454B-4B70-8716-EDAF574B6C32}">
      <dgm:prSet/>
      <dgm:spPr/>
      <dgm:t>
        <a:bodyPr/>
        <a:lstStyle/>
        <a:p>
          <a:endParaRPr lang="en-US"/>
        </a:p>
      </dgm:t>
    </dgm:pt>
    <dgm:pt modelId="{DDA30F47-88E8-4708-9F57-94904B0A38E2}" type="sibTrans" cxnId="{900DF7E8-454B-4B70-8716-EDAF574B6C32}">
      <dgm:prSet/>
      <dgm:spPr/>
      <dgm:t>
        <a:bodyPr/>
        <a:lstStyle/>
        <a:p>
          <a:endParaRPr lang="en-US"/>
        </a:p>
      </dgm:t>
    </dgm:pt>
    <dgm:pt modelId="{9C1611FA-9517-41DD-B6A7-DD61EF1AF952}">
      <dgm:prSet phldrT="[Text]" custT="1"/>
      <dgm:spPr/>
      <dgm:t>
        <a:bodyPr/>
        <a:lstStyle/>
        <a:p>
          <a:r>
            <a:rPr lang="en-US" sz="2400" b="1" dirty="0"/>
            <a:t>Md. Abu </a:t>
          </a:r>
          <a:r>
            <a:rPr lang="en-US" sz="2400" b="1" dirty="0" err="1"/>
            <a:t>Hasanat</a:t>
          </a:r>
          <a:r>
            <a:rPr lang="en-US" sz="2400" b="1" dirty="0"/>
            <a:t> </a:t>
          </a:r>
          <a:r>
            <a:rPr lang="en-US" sz="2400" b="1" dirty="0" err="1"/>
            <a:t>Soykot</a:t>
          </a:r>
          <a:endParaRPr lang="en-US" sz="2400" b="1" dirty="0"/>
        </a:p>
        <a:p>
          <a:r>
            <a:rPr lang="en-US" sz="2000" dirty="0"/>
            <a:t>Roll: 2107100</a:t>
          </a:r>
        </a:p>
      </dgm:t>
    </dgm:pt>
    <dgm:pt modelId="{135974BA-16EE-4AAD-A7E6-CCD28DCB77AC}" type="parTrans" cxnId="{7C93423A-8298-494A-9ACF-4BB49650E48C}">
      <dgm:prSet/>
      <dgm:spPr/>
      <dgm:t>
        <a:bodyPr/>
        <a:lstStyle/>
        <a:p>
          <a:endParaRPr lang="en-US"/>
        </a:p>
      </dgm:t>
    </dgm:pt>
    <dgm:pt modelId="{F13BB09D-4B0F-4905-83F5-B411FFE2CD11}" type="sibTrans" cxnId="{7C93423A-8298-494A-9ACF-4BB49650E48C}">
      <dgm:prSet/>
      <dgm:spPr/>
      <dgm:t>
        <a:bodyPr/>
        <a:lstStyle/>
        <a:p>
          <a:endParaRPr lang="en-US"/>
        </a:p>
      </dgm:t>
    </dgm:pt>
    <dgm:pt modelId="{811009C2-359B-4AC0-A473-5F91528D5DD7}" type="pres">
      <dgm:prSet presAssocID="{31DA05AD-FB4D-4A57-AF92-392DEC42DD36}" presName="linearFlow" presStyleCnt="0">
        <dgm:presLayoutVars>
          <dgm:dir/>
          <dgm:resizeHandles val="exact"/>
        </dgm:presLayoutVars>
      </dgm:prSet>
      <dgm:spPr/>
    </dgm:pt>
    <dgm:pt modelId="{5D68A338-29F4-4785-8874-722E8B5A5D18}" type="pres">
      <dgm:prSet presAssocID="{618E342A-BB8B-41FF-BA1C-F689E9347708}" presName="composite" presStyleCnt="0"/>
      <dgm:spPr/>
    </dgm:pt>
    <dgm:pt modelId="{9A979A33-6C6C-4148-BE7C-2F87557333AA}" type="pres">
      <dgm:prSet presAssocID="{618E342A-BB8B-41FF-BA1C-F689E934770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0115C4A-AE58-4C19-AFD0-7E87F918EB01}" type="pres">
      <dgm:prSet presAssocID="{618E342A-BB8B-41FF-BA1C-F689E9347708}" presName="txShp" presStyleLbl="node1" presStyleIdx="0" presStyleCnt="3">
        <dgm:presLayoutVars>
          <dgm:bulletEnabled val="1"/>
        </dgm:presLayoutVars>
      </dgm:prSet>
      <dgm:spPr/>
    </dgm:pt>
    <dgm:pt modelId="{B940BA85-85C8-4579-9A17-58EF08038E47}" type="pres">
      <dgm:prSet presAssocID="{A4BD3F93-452C-4424-AB84-4AA7F0D4C277}" presName="spacing" presStyleCnt="0"/>
      <dgm:spPr/>
    </dgm:pt>
    <dgm:pt modelId="{ACB21119-ECD1-4DF1-A0F8-9486ACCD87EB}" type="pres">
      <dgm:prSet presAssocID="{623E3047-2308-43B9-A50A-526555C6749C}" presName="composite" presStyleCnt="0"/>
      <dgm:spPr/>
    </dgm:pt>
    <dgm:pt modelId="{EF02B117-A4EA-41D0-B87A-8C07D5B54061}" type="pres">
      <dgm:prSet presAssocID="{623E3047-2308-43B9-A50A-526555C6749C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B20737E0-73B8-4874-A0B4-34887F1D0800}" type="pres">
      <dgm:prSet presAssocID="{623E3047-2308-43B9-A50A-526555C6749C}" presName="txShp" presStyleLbl="node1" presStyleIdx="1" presStyleCnt="3">
        <dgm:presLayoutVars>
          <dgm:bulletEnabled val="1"/>
        </dgm:presLayoutVars>
      </dgm:prSet>
      <dgm:spPr/>
    </dgm:pt>
    <dgm:pt modelId="{94A5EDA7-1836-44C3-BB19-D210B59FBFFE}" type="pres">
      <dgm:prSet presAssocID="{DDA30F47-88E8-4708-9F57-94904B0A38E2}" presName="spacing" presStyleCnt="0"/>
      <dgm:spPr/>
    </dgm:pt>
    <dgm:pt modelId="{18B7A7FF-C944-42C6-9967-65959A2ECD95}" type="pres">
      <dgm:prSet presAssocID="{9C1611FA-9517-41DD-B6A7-DD61EF1AF952}" presName="composite" presStyleCnt="0"/>
      <dgm:spPr/>
    </dgm:pt>
    <dgm:pt modelId="{EA93BE5F-1D36-4525-B9F2-035F0248CCD5}" type="pres">
      <dgm:prSet presAssocID="{9C1611FA-9517-41DD-B6A7-DD61EF1AF95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00DBDAC5-5798-4667-82D2-331AB593E31D}" type="pres">
      <dgm:prSet presAssocID="{9C1611FA-9517-41DD-B6A7-DD61EF1AF952}" presName="txShp" presStyleLbl="node1" presStyleIdx="2" presStyleCnt="3">
        <dgm:presLayoutVars>
          <dgm:bulletEnabled val="1"/>
        </dgm:presLayoutVars>
      </dgm:prSet>
      <dgm:spPr/>
    </dgm:pt>
  </dgm:ptLst>
  <dgm:cxnLst>
    <dgm:cxn modelId="{70BE3A05-4657-41FC-83F1-4153720C42D2}" srcId="{31DA05AD-FB4D-4A57-AF92-392DEC42DD36}" destId="{618E342A-BB8B-41FF-BA1C-F689E9347708}" srcOrd="0" destOrd="0" parTransId="{E4369BB4-24BE-4DA3-9257-E1924C3FFE51}" sibTransId="{A4BD3F93-452C-4424-AB84-4AA7F0D4C277}"/>
    <dgm:cxn modelId="{F1CBFE20-19FB-4716-9AF9-D6F85A65F235}" type="presOf" srcId="{623E3047-2308-43B9-A50A-526555C6749C}" destId="{B20737E0-73B8-4874-A0B4-34887F1D0800}" srcOrd="0" destOrd="0" presId="urn:microsoft.com/office/officeart/2005/8/layout/vList3"/>
    <dgm:cxn modelId="{7C93423A-8298-494A-9ACF-4BB49650E48C}" srcId="{31DA05AD-FB4D-4A57-AF92-392DEC42DD36}" destId="{9C1611FA-9517-41DD-B6A7-DD61EF1AF952}" srcOrd="2" destOrd="0" parTransId="{135974BA-16EE-4AAD-A7E6-CCD28DCB77AC}" sibTransId="{F13BB09D-4B0F-4905-83F5-B411FFE2CD11}"/>
    <dgm:cxn modelId="{61BA387E-EE73-4FE6-84D9-E920DB46EEC2}" type="presOf" srcId="{618E342A-BB8B-41FF-BA1C-F689E9347708}" destId="{F0115C4A-AE58-4C19-AFD0-7E87F918EB01}" srcOrd="0" destOrd="0" presId="urn:microsoft.com/office/officeart/2005/8/layout/vList3"/>
    <dgm:cxn modelId="{6E430CC9-9362-4290-9C58-A4E659AE8508}" type="presOf" srcId="{9C1611FA-9517-41DD-B6A7-DD61EF1AF952}" destId="{00DBDAC5-5798-4667-82D2-331AB593E31D}" srcOrd="0" destOrd="0" presId="urn:microsoft.com/office/officeart/2005/8/layout/vList3"/>
    <dgm:cxn modelId="{900DF7E8-454B-4B70-8716-EDAF574B6C32}" srcId="{31DA05AD-FB4D-4A57-AF92-392DEC42DD36}" destId="{623E3047-2308-43B9-A50A-526555C6749C}" srcOrd="1" destOrd="0" parTransId="{175346FC-D2D5-4678-B439-85EF861E132F}" sibTransId="{DDA30F47-88E8-4708-9F57-94904B0A38E2}"/>
    <dgm:cxn modelId="{8A7911FA-42F3-47B9-A34A-9FF0F2368BEF}" type="presOf" srcId="{31DA05AD-FB4D-4A57-AF92-392DEC42DD36}" destId="{811009C2-359B-4AC0-A473-5F91528D5DD7}" srcOrd="0" destOrd="0" presId="urn:microsoft.com/office/officeart/2005/8/layout/vList3"/>
    <dgm:cxn modelId="{144964BA-0EFD-47C0-A3AB-3E8DB37E4471}" type="presParOf" srcId="{811009C2-359B-4AC0-A473-5F91528D5DD7}" destId="{5D68A338-29F4-4785-8874-722E8B5A5D18}" srcOrd="0" destOrd="0" presId="urn:microsoft.com/office/officeart/2005/8/layout/vList3"/>
    <dgm:cxn modelId="{A6F3564A-4084-438D-9481-8461B12BE649}" type="presParOf" srcId="{5D68A338-29F4-4785-8874-722E8B5A5D18}" destId="{9A979A33-6C6C-4148-BE7C-2F87557333AA}" srcOrd="0" destOrd="0" presId="urn:microsoft.com/office/officeart/2005/8/layout/vList3"/>
    <dgm:cxn modelId="{10DC7B1B-8961-406D-A1B1-516C60302476}" type="presParOf" srcId="{5D68A338-29F4-4785-8874-722E8B5A5D18}" destId="{F0115C4A-AE58-4C19-AFD0-7E87F918EB01}" srcOrd="1" destOrd="0" presId="urn:microsoft.com/office/officeart/2005/8/layout/vList3"/>
    <dgm:cxn modelId="{B2A385F4-7869-416C-BB6E-224F8928DA63}" type="presParOf" srcId="{811009C2-359B-4AC0-A473-5F91528D5DD7}" destId="{B940BA85-85C8-4579-9A17-58EF08038E47}" srcOrd="1" destOrd="0" presId="urn:microsoft.com/office/officeart/2005/8/layout/vList3"/>
    <dgm:cxn modelId="{25D17AD5-F71F-4DB2-A756-8F4FFC8CDF36}" type="presParOf" srcId="{811009C2-359B-4AC0-A473-5F91528D5DD7}" destId="{ACB21119-ECD1-4DF1-A0F8-9486ACCD87EB}" srcOrd="2" destOrd="0" presId="urn:microsoft.com/office/officeart/2005/8/layout/vList3"/>
    <dgm:cxn modelId="{C93CDCCE-3107-4F2E-AE4C-CFF07670D295}" type="presParOf" srcId="{ACB21119-ECD1-4DF1-A0F8-9486ACCD87EB}" destId="{EF02B117-A4EA-41D0-B87A-8C07D5B54061}" srcOrd="0" destOrd="0" presId="urn:microsoft.com/office/officeart/2005/8/layout/vList3"/>
    <dgm:cxn modelId="{C3BD9193-075C-439C-A2D2-09A03A7396B9}" type="presParOf" srcId="{ACB21119-ECD1-4DF1-A0F8-9486ACCD87EB}" destId="{B20737E0-73B8-4874-A0B4-34887F1D0800}" srcOrd="1" destOrd="0" presId="urn:microsoft.com/office/officeart/2005/8/layout/vList3"/>
    <dgm:cxn modelId="{9CA2FFEB-F008-4FF1-804B-5F963EA68C93}" type="presParOf" srcId="{811009C2-359B-4AC0-A473-5F91528D5DD7}" destId="{94A5EDA7-1836-44C3-BB19-D210B59FBFFE}" srcOrd="3" destOrd="0" presId="urn:microsoft.com/office/officeart/2005/8/layout/vList3"/>
    <dgm:cxn modelId="{1A1E40F3-4BEF-4AEC-8C94-6BA42698FB88}" type="presParOf" srcId="{811009C2-359B-4AC0-A473-5F91528D5DD7}" destId="{18B7A7FF-C944-42C6-9967-65959A2ECD95}" srcOrd="4" destOrd="0" presId="urn:microsoft.com/office/officeart/2005/8/layout/vList3"/>
    <dgm:cxn modelId="{ED505A5A-0833-4899-8ABB-7D820877DE9E}" type="presParOf" srcId="{18B7A7FF-C944-42C6-9967-65959A2ECD95}" destId="{EA93BE5F-1D36-4525-B9F2-035F0248CCD5}" srcOrd="0" destOrd="0" presId="urn:microsoft.com/office/officeart/2005/8/layout/vList3"/>
    <dgm:cxn modelId="{9352587C-AE23-4850-B88A-54D1584F74CC}" type="presParOf" srcId="{18B7A7FF-C944-42C6-9967-65959A2ECD95}" destId="{00DBDAC5-5798-4667-82D2-331AB593E3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15C4A-AE58-4C19-AFD0-7E87F918EB01}">
      <dsp:nvSpPr>
        <dsp:cNvPr id="0" name=""/>
        <dsp:cNvSpPr/>
      </dsp:nvSpPr>
      <dsp:spPr>
        <a:xfrm rot="10800000">
          <a:off x="1534401" y="367"/>
          <a:ext cx="4892553" cy="1208265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28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Md. Nayeem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Roll: 2107050</a:t>
          </a:r>
        </a:p>
      </dsp:txBody>
      <dsp:txXfrm rot="10800000">
        <a:off x="1836467" y="367"/>
        <a:ext cx="4590487" cy="1208265"/>
      </dsp:txXfrm>
    </dsp:sp>
    <dsp:sp modelId="{9A979A33-6C6C-4148-BE7C-2F87557333AA}">
      <dsp:nvSpPr>
        <dsp:cNvPr id="0" name=""/>
        <dsp:cNvSpPr/>
      </dsp:nvSpPr>
      <dsp:spPr>
        <a:xfrm>
          <a:off x="930268" y="367"/>
          <a:ext cx="1208265" cy="12082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0737E0-73B8-4874-A0B4-34887F1D0800}">
      <dsp:nvSpPr>
        <dsp:cNvPr id="0" name=""/>
        <dsp:cNvSpPr/>
      </dsp:nvSpPr>
      <dsp:spPr>
        <a:xfrm rot="10800000">
          <a:off x="1534401" y="1569310"/>
          <a:ext cx="4892553" cy="1208265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28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Md. </a:t>
          </a:r>
          <a:r>
            <a:rPr lang="en-US" sz="2400" b="1" kern="1200" dirty="0" err="1"/>
            <a:t>Rubayet</a:t>
          </a:r>
          <a:r>
            <a:rPr lang="en-US" sz="2400" b="1" kern="1200" dirty="0"/>
            <a:t> Nabil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Roll: 2107073</a:t>
          </a:r>
        </a:p>
      </dsp:txBody>
      <dsp:txXfrm rot="10800000">
        <a:off x="1836467" y="1569310"/>
        <a:ext cx="4590487" cy="1208265"/>
      </dsp:txXfrm>
    </dsp:sp>
    <dsp:sp modelId="{EF02B117-A4EA-41D0-B87A-8C07D5B54061}">
      <dsp:nvSpPr>
        <dsp:cNvPr id="0" name=""/>
        <dsp:cNvSpPr/>
      </dsp:nvSpPr>
      <dsp:spPr>
        <a:xfrm>
          <a:off x="930268" y="1569310"/>
          <a:ext cx="1208265" cy="120826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DBDAC5-5798-4667-82D2-331AB593E31D}">
      <dsp:nvSpPr>
        <dsp:cNvPr id="0" name=""/>
        <dsp:cNvSpPr/>
      </dsp:nvSpPr>
      <dsp:spPr>
        <a:xfrm rot="10800000">
          <a:off x="1534401" y="3138252"/>
          <a:ext cx="4892553" cy="1208265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28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Md. Abu </a:t>
          </a:r>
          <a:r>
            <a:rPr lang="en-US" sz="2400" b="1" kern="1200" dirty="0" err="1"/>
            <a:t>Hasanat</a:t>
          </a:r>
          <a:r>
            <a:rPr lang="en-US" sz="2400" b="1" kern="1200" dirty="0"/>
            <a:t> </a:t>
          </a:r>
          <a:r>
            <a:rPr lang="en-US" sz="2400" b="1" kern="1200" dirty="0" err="1"/>
            <a:t>Soykot</a:t>
          </a:r>
          <a:endParaRPr lang="en-US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Roll: 2107100</a:t>
          </a:r>
        </a:p>
      </dsp:txBody>
      <dsp:txXfrm rot="10800000">
        <a:off x="1836467" y="3138252"/>
        <a:ext cx="4590487" cy="1208265"/>
      </dsp:txXfrm>
    </dsp:sp>
    <dsp:sp modelId="{EA93BE5F-1D36-4525-B9F2-035F0248CCD5}">
      <dsp:nvSpPr>
        <dsp:cNvPr id="0" name=""/>
        <dsp:cNvSpPr/>
      </dsp:nvSpPr>
      <dsp:spPr>
        <a:xfrm>
          <a:off x="930268" y="3138252"/>
          <a:ext cx="1208265" cy="120826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1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6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3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9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3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46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5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0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0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1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098C6E2-A303-4FAF-8DAE-D2F5332CD26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18E8AD1-FBA3-4637-9B5B-D3E94BC4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96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B16A-C8CD-8FCC-4FB5-FEFFA9FC5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2151527"/>
            <a:ext cx="8676222" cy="1640542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BB51-0875-49DA-4741-D3C862F6B6E1}"/>
              </a:ext>
            </a:extLst>
          </p:cNvPr>
          <p:cNvSpPr txBox="1"/>
          <p:nvPr/>
        </p:nvSpPr>
        <p:spPr>
          <a:xfrm>
            <a:off x="3558988" y="4769224"/>
            <a:ext cx="507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Course Code : </a:t>
            </a:r>
            <a:r>
              <a:rPr lang="en-US" dirty="0"/>
              <a:t>CSE 1205</a:t>
            </a:r>
          </a:p>
          <a:p>
            <a:pPr algn="ctr"/>
            <a:r>
              <a:rPr lang="en-US" b="1" dirty="0"/>
              <a:t>Course Title: </a:t>
            </a:r>
            <a:r>
              <a:rPr lang="en-US" dirty="0"/>
              <a:t>Object Oriented Programming</a:t>
            </a:r>
          </a:p>
          <a:p>
            <a:pPr algn="ctr"/>
            <a:r>
              <a:rPr lang="en-US" b="1" dirty="0"/>
              <a:t>Course Teacher : </a:t>
            </a:r>
            <a:r>
              <a:rPr lang="en-US" dirty="0"/>
              <a:t>Mr. </a:t>
            </a:r>
            <a:r>
              <a:rPr lang="en-US" b="1" dirty="0"/>
              <a:t> </a:t>
            </a:r>
            <a:r>
              <a:rPr lang="en-US" dirty="0"/>
              <a:t>Safin </a:t>
            </a:r>
            <a:r>
              <a:rPr lang="en-US" dirty="0" err="1"/>
              <a:t>Ahmmed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3C4A47-5BCC-537A-826A-0F2B688175C9}"/>
              </a:ext>
            </a:extLst>
          </p:cNvPr>
          <p:cNvSpPr txBox="1">
            <a:spLocks/>
          </p:cNvSpPr>
          <p:nvPr/>
        </p:nvSpPr>
        <p:spPr>
          <a:xfrm>
            <a:off x="1757888" y="528915"/>
            <a:ext cx="8676222" cy="82027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Welcome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0F78A-DE5F-C968-F832-27D3B07B896F}"/>
              </a:ext>
            </a:extLst>
          </p:cNvPr>
          <p:cNvSpPr txBox="1">
            <a:spLocks/>
          </p:cNvSpPr>
          <p:nvPr/>
        </p:nvSpPr>
        <p:spPr>
          <a:xfrm>
            <a:off x="3442849" y="1082487"/>
            <a:ext cx="5306299" cy="820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Team 38 Presents</a:t>
            </a:r>
          </a:p>
        </p:txBody>
      </p:sp>
    </p:spTree>
    <p:extLst>
      <p:ext uri="{BB962C8B-B14F-4D97-AF65-F5344CB8AC3E}">
        <p14:creationId xmlns:p14="http://schemas.microsoft.com/office/powerpoint/2010/main" val="127760818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449889" y="17109"/>
            <a:ext cx="2537529" cy="44747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4. Admit A Patient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567129"/>
            <a:ext cx="5487591" cy="276664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8498538" y="91505"/>
            <a:ext cx="2537529" cy="425788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58" y="3379186"/>
            <a:ext cx="6394090" cy="294447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40A1F9-9EF8-CFA9-DDD3-202777D83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r="1016"/>
          <a:stretch/>
        </p:blipFill>
        <p:spPr>
          <a:xfrm>
            <a:off x="6723528" y="2752460"/>
            <a:ext cx="5305914" cy="186856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r="1646"/>
          <a:stretch/>
        </p:blipFill>
        <p:spPr>
          <a:xfrm>
            <a:off x="6723527" y="635385"/>
            <a:ext cx="5305913" cy="199898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B026D-A0F1-88D2-502C-577EAA83DC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r="-480"/>
          <a:stretch/>
        </p:blipFill>
        <p:spPr>
          <a:xfrm>
            <a:off x="6723529" y="4739121"/>
            <a:ext cx="5316070" cy="196832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1D2695CC-E171-F611-547A-70D9B6F287E5}"/>
              </a:ext>
            </a:extLst>
          </p:cNvPr>
          <p:cNvSpPr/>
          <p:nvPr/>
        </p:nvSpPr>
        <p:spPr>
          <a:xfrm>
            <a:off x="3162795" y="6369071"/>
            <a:ext cx="3393853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Function from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9668948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787060" y="262578"/>
            <a:ext cx="3586081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5. Show List of Patients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895" y="1330682"/>
            <a:ext cx="5383762" cy="105930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8715569" y="56124"/>
            <a:ext cx="2200359" cy="3379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91" y="2601988"/>
            <a:ext cx="6919901" cy="310853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" b="1154"/>
          <a:stretch/>
        </p:blipFill>
        <p:spPr>
          <a:xfrm>
            <a:off x="7179913" y="461866"/>
            <a:ext cx="4921596" cy="634001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D48013C6-F450-3755-A968-7FA1FDDD7B7F}"/>
              </a:ext>
            </a:extLst>
          </p:cNvPr>
          <p:cNvSpPr/>
          <p:nvPr/>
        </p:nvSpPr>
        <p:spPr>
          <a:xfrm>
            <a:off x="3616539" y="5765976"/>
            <a:ext cx="3393853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Function from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08234501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695311" y="84941"/>
            <a:ext cx="3157205" cy="354962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ahnschrift" panose="020B0502040204020203" pitchFamily="34" charset="0"/>
              </a:rPr>
              <a:t>6. Search A Patient by ID/Name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652" y="114031"/>
            <a:ext cx="4458068" cy="250679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 rot="16200000">
            <a:off x="9094533" y="1906268"/>
            <a:ext cx="430306" cy="205324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36" y="543632"/>
            <a:ext cx="6374517" cy="34456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2341" r="-412" b="1127"/>
          <a:stretch/>
        </p:blipFill>
        <p:spPr>
          <a:xfrm>
            <a:off x="6609218" y="3274036"/>
            <a:ext cx="2803723" cy="346993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2B86F8-5851-F33C-0C12-CEBE7E319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36" y="4039233"/>
            <a:ext cx="6374517" cy="273382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CC933D-5108-1C0E-30C9-5CEC51A5D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" b="1084"/>
          <a:stretch/>
        </p:blipFill>
        <p:spPr>
          <a:xfrm>
            <a:off x="9475694" y="3274035"/>
            <a:ext cx="2627270" cy="346993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1311936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516862" y="449700"/>
            <a:ext cx="4064294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7. Pay Medical Fee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 rot="16200000">
            <a:off x="9537719" y="725901"/>
            <a:ext cx="430306" cy="205324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627" y="2803229"/>
            <a:ext cx="6850623" cy="31877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390"/>
          <a:stretch/>
        </p:blipFill>
        <p:spPr>
          <a:xfrm>
            <a:off x="7939744" y="2134340"/>
            <a:ext cx="3845887" cy="242763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C1954-FBFE-75D4-6211-031F42EEE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627" y="1414462"/>
            <a:ext cx="6850623" cy="110642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E8E6FAEB-54D5-65CC-4CD9-2F8E38D07BBD}"/>
              </a:ext>
            </a:extLst>
          </p:cNvPr>
          <p:cNvSpPr/>
          <p:nvPr/>
        </p:nvSpPr>
        <p:spPr>
          <a:xfrm>
            <a:off x="3980397" y="6026920"/>
            <a:ext cx="3393853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Function from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3360576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579614" y="261534"/>
            <a:ext cx="4064294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8. Discharge A Patient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 rot="16200000">
            <a:off x="9673392" y="-42100"/>
            <a:ext cx="430306" cy="205324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29" y="2294965"/>
            <a:ext cx="6849265" cy="383150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" b="4086"/>
          <a:stretch/>
        </p:blipFill>
        <p:spPr>
          <a:xfrm>
            <a:off x="7927790" y="1400404"/>
            <a:ext cx="3588867" cy="239879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C1954-FBFE-75D4-6211-031F42EEE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41" y="984520"/>
            <a:ext cx="6284688" cy="118145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CCCF5-C383-2AD3-FE7B-79AA0D032A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r="532"/>
          <a:stretch/>
        </p:blipFill>
        <p:spPr>
          <a:xfrm>
            <a:off x="7539318" y="3962159"/>
            <a:ext cx="4520850" cy="239879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682E7198-5459-182F-3648-CBA0384D8654}"/>
              </a:ext>
            </a:extLst>
          </p:cNvPr>
          <p:cNvSpPr/>
          <p:nvPr/>
        </p:nvSpPr>
        <p:spPr>
          <a:xfrm>
            <a:off x="2746903" y="6170261"/>
            <a:ext cx="4595191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Friend Function </a:t>
            </a:r>
            <a:r>
              <a:rPr lang="en-US" sz="1400" b="1" dirty="0">
                <a:latin typeface="Bahnschrift" panose="020B0502040204020203" pitchFamily="34" charset="0"/>
              </a:rPr>
              <a:t>of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latin typeface="Bahnschrift" panose="020B0502040204020203" pitchFamily="34" charset="0"/>
              </a:rPr>
              <a:t>&amp; 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Patient</a:t>
            </a:r>
            <a:r>
              <a:rPr lang="en-US" sz="1400" b="1" dirty="0">
                <a:latin typeface="Bahnschrift" panose="020B0502040204020203" pitchFamily="34" charset="0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49758216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505888" y="407536"/>
            <a:ext cx="4313833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9. Report on Problem Type and Age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 rot="16200000">
            <a:off x="10787209" y="102841"/>
            <a:ext cx="430306" cy="205324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5" y="4429569"/>
            <a:ext cx="11430130" cy="190783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" b="1674"/>
          <a:stretch/>
        </p:blipFill>
        <p:spPr>
          <a:xfrm>
            <a:off x="5340997" y="1372382"/>
            <a:ext cx="6687985" cy="272486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36439A6-6E55-5D6B-78D6-F06532D321F3}"/>
              </a:ext>
            </a:extLst>
          </p:cNvPr>
          <p:cNvSpPr/>
          <p:nvPr/>
        </p:nvSpPr>
        <p:spPr>
          <a:xfrm>
            <a:off x="313635" y="4015787"/>
            <a:ext cx="3899777" cy="376662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ahnschrift" panose="020B0502040204020203" pitchFamily="34" charset="0"/>
              </a:rPr>
              <a:t>Friend Function </a:t>
            </a:r>
            <a:r>
              <a:rPr lang="en-US" sz="1600" b="1" dirty="0">
                <a:latin typeface="Bahnschrift" panose="020B0502040204020203" pitchFamily="34" charset="0"/>
              </a:rPr>
              <a:t>of </a:t>
            </a:r>
            <a:r>
              <a:rPr lang="en-US" sz="1600" b="1" dirty="0">
                <a:solidFill>
                  <a:srgbClr val="FFFF00"/>
                </a:solidFill>
                <a:latin typeface="Bahnschrift" panose="020B0502040204020203" pitchFamily="34" charset="0"/>
              </a:rPr>
              <a:t>Report</a:t>
            </a:r>
            <a:r>
              <a:rPr lang="en-US" sz="1600" b="1" dirty="0">
                <a:latin typeface="Bahnschrift" panose="020B0502040204020203" pitchFamily="34" charset="0"/>
              </a:rPr>
              <a:t>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C1954-FBFE-75D4-6211-031F42EEE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34" y="2294398"/>
            <a:ext cx="4428844" cy="88083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885910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040593" y="613840"/>
            <a:ext cx="4313833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Exit the Program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 rot="16200000">
            <a:off x="9091627" y="716490"/>
            <a:ext cx="430306" cy="205324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16371"/>
          <a:stretch/>
        </p:blipFill>
        <p:spPr>
          <a:xfrm>
            <a:off x="6252162" y="2229509"/>
            <a:ext cx="5614734" cy="8715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C1954-FBFE-75D4-6211-031F42EE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81" y="1364089"/>
            <a:ext cx="5325159" cy="260234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8E7FF0-8AE7-AA2A-3189-5D16B485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29" y="4508921"/>
            <a:ext cx="6229023" cy="10735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END of Md. Nayeem’s Code</a:t>
            </a:r>
          </a:p>
        </p:txBody>
      </p:sp>
    </p:spTree>
    <p:extLst>
      <p:ext uri="{BB962C8B-B14F-4D97-AF65-F5344CB8AC3E}">
        <p14:creationId xmlns:p14="http://schemas.microsoft.com/office/powerpoint/2010/main" val="30874411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4E33-6FAF-4BB0-7C33-32DC9142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6" y="113350"/>
            <a:ext cx="11696045" cy="41556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Implementation of </a:t>
            </a:r>
            <a:r>
              <a:rPr lang="en-US" sz="2400" b="1" dirty="0"/>
              <a:t>Md. Abu </a:t>
            </a:r>
            <a:r>
              <a:rPr lang="en-US" sz="2400" b="1" dirty="0" err="1"/>
              <a:t>Hasanat</a:t>
            </a:r>
            <a:r>
              <a:rPr lang="en-US" sz="2400" b="1" dirty="0"/>
              <a:t> </a:t>
            </a:r>
            <a:r>
              <a:rPr lang="en-US" sz="2400" b="1" dirty="0" err="1"/>
              <a:t>Soykot</a:t>
            </a:r>
            <a:r>
              <a:rPr lang="en-US" sz="2400" b="1" dirty="0"/>
              <a:t> </a:t>
            </a:r>
            <a:r>
              <a:rPr lang="en-US" sz="2400" dirty="0"/>
              <a:t>[21070100]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15810" b="2522"/>
          <a:stretch/>
        </p:blipFill>
        <p:spPr>
          <a:xfrm>
            <a:off x="101857" y="1253648"/>
            <a:ext cx="4846309" cy="515042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59E16-F64F-36EB-6EDE-AC6B4935B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8"/>
          <a:stretch/>
        </p:blipFill>
        <p:spPr>
          <a:xfrm>
            <a:off x="5155516" y="1340018"/>
            <a:ext cx="3116617" cy="540463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25011" y="714047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Login, Time, Doctor Classes &amp; Function Prototypes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CE1A3-75D6-B1A8-2A9B-BB53FF628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0"/>
          <a:stretch/>
        </p:blipFill>
        <p:spPr>
          <a:xfrm>
            <a:off x="8479483" y="2021294"/>
            <a:ext cx="3610660" cy="365479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943992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r="6092"/>
          <a:stretch/>
        </p:blipFill>
        <p:spPr>
          <a:xfrm>
            <a:off x="119436" y="1340018"/>
            <a:ext cx="7566211" cy="378310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59E16-F64F-36EB-6EDE-AC6B4935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657" y="1456134"/>
            <a:ext cx="4322907" cy="355513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499823" y="714047"/>
            <a:ext cx="6935269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Patient, </a:t>
            </a:r>
            <a:r>
              <a:rPr lang="en-US" sz="2000" b="1" dirty="0" err="1">
                <a:latin typeface="Bahnschrift" panose="020B0502040204020203" pitchFamily="34" charset="0"/>
              </a:rPr>
              <a:t>HospitalManager</a:t>
            </a:r>
            <a:r>
              <a:rPr lang="en-US" sz="2000" b="1" dirty="0">
                <a:latin typeface="Bahnschrift" panose="020B0502040204020203" pitchFamily="34" charset="0"/>
              </a:rPr>
              <a:t> Classes &amp; Function Prototypes</a:t>
            </a:r>
          </a:p>
        </p:txBody>
      </p:sp>
    </p:spTree>
    <p:extLst>
      <p:ext uri="{BB962C8B-B14F-4D97-AF65-F5344CB8AC3E}">
        <p14:creationId xmlns:p14="http://schemas.microsoft.com/office/powerpoint/2010/main" val="328042198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640969" y="354144"/>
            <a:ext cx="259933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Main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5BF4E-F5F4-696D-F76C-576512ADE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61"/>
          <a:stretch/>
        </p:blipFill>
        <p:spPr>
          <a:xfrm>
            <a:off x="6148494" y="1349621"/>
            <a:ext cx="5687607" cy="13666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7553463" y="487290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Program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4"/>
          <a:stretch/>
        </p:blipFill>
        <p:spPr>
          <a:xfrm>
            <a:off x="355899" y="846180"/>
            <a:ext cx="5563955" cy="362014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BF274-9C1D-BA1A-97C0-E99F94B61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65450"/>
          <a:stretch/>
        </p:blipFill>
        <p:spPr>
          <a:xfrm>
            <a:off x="6148494" y="3099635"/>
            <a:ext cx="5687607" cy="136668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650A1-5C8A-90AA-E171-362023178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r="402"/>
          <a:stretch/>
        </p:blipFill>
        <p:spPr>
          <a:xfrm>
            <a:off x="866888" y="4585710"/>
            <a:ext cx="4736054" cy="216191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78897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2DEC4-6EB5-744D-1C06-CE362AC821EA}"/>
              </a:ext>
            </a:extLst>
          </p:cNvPr>
          <p:cNvSpPr txBox="1"/>
          <p:nvPr/>
        </p:nvSpPr>
        <p:spPr>
          <a:xfrm>
            <a:off x="3711389" y="537882"/>
            <a:ext cx="476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 SemiConden" panose="020B0502040204020203" pitchFamily="34" charset="0"/>
              </a:rPr>
              <a:t>Our Team Members</a:t>
            </a:r>
          </a:p>
          <a:p>
            <a:pPr algn="ctr"/>
            <a:r>
              <a:rPr lang="en-US" sz="2400" dirty="0">
                <a:latin typeface="Bahnschrift SemiBold SemiConden" panose="020B0502040204020203" pitchFamily="34" charset="0"/>
              </a:rPr>
              <a:t>Team No. 38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F75856C-EE30-873D-F788-0CA3423DC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090858"/>
              </p:ext>
            </p:extLst>
          </p:nvPr>
        </p:nvGraphicFramePr>
        <p:xfrm>
          <a:off x="1981198" y="1886357"/>
          <a:ext cx="7357223" cy="4346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9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192748" y="114643"/>
            <a:ext cx="259933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Main Program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7705863" y="1159642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Program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" b="-237"/>
          <a:stretch/>
        </p:blipFill>
        <p:spPr>
          <a:xfrm>
            <a:off x="104888" y="726791"/>
            <a:ext cx="5208244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BF274-9C1D-BA1A-97C0-E99F94B6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" b="26392"/>
          <a:stretch/>
        </p:blipFill>
        <p:spPr>
          <a:xfrm>
            <a:off x="6481482" y="2097740"/>
            <a:ext cx="5006289" cy="320322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0895369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529067" y="231428"/>
            <a:ext cx="3728876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Functionalities of 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r="14901"/>
          <a:stretch/>
        </p:blipFill>
        <p:spPr>
          <a:xfrm>
            <a:off x="206190" y="859846"/>
            <a:ext cx="3728876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F49CAA-02DE-24BF-3225-B7DAD3BD7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t="193" r="32011" b="193"/>
          <a:stretch/>
        </p:blipFill>
        <p:spPr>
          <a:xfrm>
            <a:off x="4065274" y="859846"/>
            <a:ext cx="2949389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99826-79DB-2C8C-B967-A14B5922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964" r="128" b="-964"/>
          <a:stretch/>
        </p:blipFill>
        <p:spPr>
          <a:xfrm>
            <a:off x="7095346" y="859846"/>
            <a:ext cx="5047129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513451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529067" y="231428"/>
            <a:ext cx="3728876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Appoint A Doctor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r="15793"/>
          <a:stretch/>
        </p:blipFill>
        <p:spPr>
          <a:xfrm>
            <a:off x="349623" y="877776"/>
            <a:ext cx="5252878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C4188-E1ED-D868-6410-14344653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b="6091"/>
          <a:stretch/>
        </p:blipFill>
        <p:spPr>
          <a:xfrm>
            <a:off x="6393505" y="877776"/>
            <a:ext cx="5252878" cy="558040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5893653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529067" y="231428"/>
            <a:ext cx="3728876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Admit A Patient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r="6511"/>
          <a:stretch/>
        </p:blipFill>
        <p:spPr>
          <a:xfrm>
            <a:off x="295835" y="980285"/>
            <a:ext cx="5503889" cy="558040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C4188-E1ED-D868-6410-14344653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 b="19322"/>
          <a:stretch/>
        </p:blipFill>
        <p:spPr>
          <a:xfrm>
            <a:off x="6312823" y="914400"/>
            <a:ext cx="5252878" cy="57121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9050170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267200" y="115714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Details Of Doctors and Patients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238" r="13766" b="2529"/>
          <a:stretch/>
        </p:blipFill>
        <p:spPr>
          <a:xfrm>
            <a:off x="178066" y="798686"/>
            <a:ext cx="4089134" cy="59436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C4188-E1ED-D868-6410-143446537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6" r="36188" b="22942"/>
          <a:stretch/>
        </p:blipFill>
        <p:spPr>
          <a:xfrm>
            <a:off x="4553125" y="1434353"/>
            <a:ext cx="3765176" cy="440167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1" r="37526" b="45316"/>
          <a:stretch/>
        </p:blipFill>
        <p:spPr>
          <a:xfrm>
            <a:off x="8481557" y="2223246"/>
            <a:ext cx="3646457" cy="286870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4827418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945341" y="196398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Search Doctor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r="7020"/>
          <a:stretch/>
        </p:blipFill>
        <p:spPr>
          <a:xfrm>
            <a:off x="843263" y="1309625"/>
            <a:ext cx="4956901" cy="451131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 b="15624"/>
          <a:stretch/>
        </p:blipFill>
        <p:spPr>
          <a:xfrm>
            <a:off x="6885687" y="196398"/>
            <a:ext cx="3817381" cy="326108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9A0D6-D4F8-5BF2-2790-8783B106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4" r="22988" b="21779"/>
          <a:stretch/>
        </p:blipFill>
        <p:spPr>
          <a:xfrm>
            <a:off x="7215643" y="3565283"/>
            <a:ext cx="3031016" cy="315327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496814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061011" y="976327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Search Patient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9" b="-778"/>
          <a:stretch/>
        </p:blipFill>
        <p:spPr>
          <a:xfrm>
            <a:off x="179083" y="1757082"/>
            <a:ext cx="4956901" cy="334383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r="7963" b="26933"/>
          <a:stretch/>
        </p:blipFill>
        <p:spPr>
          <a:xfrm>
            <a:off x="5347053" y="1823168"/>
            <a:ext cx="3513370" cy="294938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9A0D6-D4F8-5BF2-2790-8783B106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r="16970"/>
          <a:stretch/>
        </p:blipFill>
        <p:spPr>
          <a:xfrm>
            <a:off x="8991811" y="1823168"/>
            <a:ext cx="3021106" cy="315327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9048710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6445777" y="859785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Release Patient &amp; Resign Doctor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" b="794"/>
          <a:stretch/>
        </p:blipFill>
        <p:spPr>
          <a:xfrm>
            <a:off x="98401" y="609600"/>
            <a:ext cx="4956901" cy="56388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" r="10810" b="21935"/>
          <a:stretch/>
        </p:blipFill>
        <p:spPr>
          <a:xfrm>
            <a:off x="5281323" y="1880240"/>
            <a:ext cx="3218094" cy="318380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9A0D6-D4F8-5BF2-2790-8783B106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r="17217" b="22578"/>
          <a:stretch/>
        </p:blipFill>
        <p:spPr>
          <a:xfrm>
            <a:off x="8680614" y="1880240"/>
            <a:ext cx="3218094" cy="309751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9479399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927486" y="265785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Change Password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t="14309" r="11796" b="34877"/>
          <a:stretch/>
        </p:blipFill>
        <p:spPr>
          <a:xfrm>
            <a:off x="823108" y="932331"/>
            <a:ext cx="5272892" cy="304799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4" b="7334"/>
          <a:stretch/>
        </p:blipFill>
        <p:spPr>
          <a:xfrm>
            <a:off x="6777318" y="1129554"/>
            <a:ext cx="4016188" cy="397339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98AE4-3CAD-8874-1EFB-C76CE5412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4" b="5218"/>
          <a:stretch/>
        </p:blipFill>
        <p:spPr>
          <a:xfrm>
            <a:off x="823108" y="4195482"/>
            <a:ext cx="5272892" cy="10668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144931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927486" y="265785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Exit the 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5" r="23833" b="23594"/>
          <a:stretch/>
        </p:blipFill>
        <p:spPr>
          <a:xfrm>
            <a:off x="5128445" y="1584990"/>
            <a:ext cx="6272135" cy="95202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" b="4369"/>
          <a:stretch/>
        </p:blipFill>
        <p:spPr>
          <a:xfrm>
            <a:off x="791420" y="1161601"/>
            <a:ext cx="4016188" cy="397339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524CF-8B3B-4F07-94A1-93EE142133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8" r="22051"/>
          <a:stretch/>
        </p:blipFill>
        <p:spPr>
          <a:xfrm>
            <a:off x="6095999" y="3096293"/>
            <a:ext cx="4648818" cy="165500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6967E6-9A7D-A7F3-3367-690086C5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23" y="5518691"/>
            <a:ext cx="9511552" cy="10735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END of </a:t>
            </a:r>
            <a:r>
              <a:rPr lang="en-US" sz="3200" b="1" dirty="0"/>
              <a:t>Md. Abu </a:t>
            </a:r>
            <a:r>
              <a:rPr lang="en-US" sz="3200" b="1" dirty="0" err="1"/>
              <a:t>Hasanat</a:t>
            </a:r>
            <a:r>
              <a:rPr lang="en-US" sz="3200" b="1" dirty="0"/>
              <a:t> </a:t>
            </a:r>
            <a:r>
              <a:rPr lang="en-US" sz="3200" b="1" dirty="0" err="1"/>
              <a:t>Soykot</a:t>
            </a:r>
            <a:r>
              <a:rPr lang="en-US" b="1" dirty="0" err="1"/>
              <a:t>’s</a:t>
            </a:r>
            <a:r>
              <a:rPr lang="en-US" b="1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03702295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3C7C-562A-62B2-9917-4B2A2E09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90" y="179294"/>
            <a:ext cx="9905998" cy="537882"/>
          </a:xfrm>
        </p:spPr>
        <p:txBody>
          <a:bodyPr>
            <a:normAutofit/>
          </a:bodyPr>
          <a:lstStyle/>
          <a:p>
            <a:r>
              <a:rPr lang="en-US" sz="2400" b="1" dirty="0"/>
              <a:t>Hospital Management System in C++: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C4C7B7-191E-4EDE-699E-A7BF189C8DF6}"/>
              </a:ext>
            </a:extLst>
          </p:cNvPr>
          <p:cNvSpPr/>
          <p:nvPr/>
        </p:nvSpPr>
        <p:spPr>
          <a:xfrm>
            <a:off x="334590" y="941294"/>
            <a:ext cx="5537292" cy="5638799"/>
          </a:xfrm>
          <a:prstGeom prst="roundRect">
            <a:avLst>
              <a:gd name="adj" fmla="val 8141"/>
            </a:avLst>
          </a:prstGeom>
          <a:solidFill>
            <a:schemeClr val="bg1">
              <a:lumMod val="65000"/>
              <a:lumOff val="35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/>
              <a:t>D</a:t>
            </a:r>
            <a:r>
              <a:rPr lang="en-US" sz="2000" b="1" dirty="0"/>
              <a:t>escription</a:t>
            </a:r>
            <a:endParaRPr lang="en-US" b="1" dirty="0"/>
          </a:p>
          <a:p>
            <a:pPr algn="just"/>
            <a:endParaRPr lang="en-US" sz="600" b="1" dirty="0"/>
          </a:p>
          <a:p>
            <a:pPr algn="just"/>
            <a:r>
              <a:rPr lang="en-US" dirty="0"/>
              <a:t>A Hospital Management System that helps to record the doctors, patients information and maintain basic functionalities for a hospital. That includes :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Add new doctors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Showing the list of doctor available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Resign any doctors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Admit a Patient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Showing the list of patients with the doctor treating him/her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Search any patient with ID or Name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Pay Medical fee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Discharge the patient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There might be additional features.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E0C37E-676E-877F-F891-4D9906F71453}"/>
              </a:ext>
            </a:extLst>
          </p:cNvPr>
          <p:cNvSpPr/>
          <p:nvPr/>
        </p:nvSpPr>
        <p:spPr>
          <a:xfrm>
            <a:off x="6320120" y="1107141"/>
            <a:ext cx="5351927" cy="5307104"/>
          </a:xfrm>
          <a:prstGeom prst="roundRect">
            <a:avLst>
              <a:gd name="adj" fmla="val 8141"/>
            </a:avLst>
          </a:prstGeom>
          <a:solidFill>
            <a:schemeClr val="bg1">
              <a:lumMod val="65000"/>
              <a:lumOff val="35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T</a:t>
            </a:r>
            <a:r>
              <a:rPr lang="en-US" sz="2000" b="1" dirty="0"/>
              <a:t>echnical Description</a:t>
            </a:r>
            <a:endParaRPr lang="en-US" b="1" dirty="0"/>
          </a:p>
          <a:p>
            <a:endParaRPr lang="en-US" sz="600" b="1" dirty="0"/>
          </a:p>
          <a:p>
            <a:r>
              <a:rPr lang="en-US" dirty="0"/>
              <a:t>The implementation of the C++ code have at these 3 class: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Hospital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We added any other class as our project required. Also we used: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Overloading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4E33-6FAF-4BB0-7C33-32DC9142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6" y="113350"/>
            <a:ext cx="11696045" cy="41556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Implementation of </a:t>
            </a:r>
            <a:r>
              <a:rPr lang="en-US" sz="2400" b="1" dirty="0"/>
              <a:t>Md. </a:t>
            </a:r>
            <a:r>
              <a:rPr lang="en-US" sz="2400" b="1" dirty="0" err="1"/>
              <a:t>Rubayet</a:t>
            </a:r>
            <a:r>
              <a:rPr lang="en-US" sz="2400" b="1" dirty="0"/>
              <a:t> Nabil</a:t>
            </a:r>
            <a:r>
              <a:rPr lang="en-US" sz="1400" b="1" dirty="0"/>
              <a:t> </a:t>
            </a:r>
            <a:r>
              <a:rPr lang="en-US" sz="2400" dirty="0"/>
              <a:t>[21070073]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242"/>
          <a:stretch/>
        </p:blipFill>
        <p:spPr>
          <a:xfrm>
            <a:off x="708888" y="2435482"/>
            <a:ext cx="3632245" cy="399221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59E16-F64F-36EB-6EDE-AC6B4935B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r="503"/>
          <a:stretch/>
        </p:blipFill>
        <p:spPr>
          <a:xfrm>
            <a:off x="5325216" y="1475917"/>
            <a:ext cx="5871702" cy="526873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25011" y="714047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Access &amp; Doctor Class</a:t>
            </a:r>
          </a:p>
        </p:txBody>
      </p:sp>
    </p:spTree>
    <p:extLst>
      <p:ext uri="{BB962C8B-B14F-4D97-AF65-F5344CB8AC3E}">
        <p14:creationId xmlns:p14="http://schemas.microsoft.com/office/powerpoint/2010/main" val="356416442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r="298"/>
          <a:stretch/>
        </p:blipFill>
        <p:spPr>
          <a:xfrm>
            <a:off x="252099" y="1076760"/>
            <a:ext cx="5410206" cy="466633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42941" y="418211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Patient Class &amp; Hospital Manager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8721"/>
          <a:stretch/>
        </p:blipFill>
        <p:spPr>
          <a:xfrm>
            <a:off x="5765564" y="1076760"/>
            <a:ext cx="6236254" cy="489941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4F0CE-64A6-8A35-BF4C-07037CFCEC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0500"/>
          <a:stretch/>
        </p:blipFill>
        <p:spPr>
          <a:xfrm>
            <a:off x="369455" y="5918406"/>
            <a:ext cx="3177309" cy="7675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9266448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42941" y="327841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Main Program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35236"/>
          <a:stretch/>
        </p:blipFill>
        <p:spPr>
          <a:xfrm>
            <a:off x="6597412" y="1833054"/>
            <a:ext cx="5159196" cy="35009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C01EB8-06DB-D9C4-CCD1-C35B8899F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-660" r="27331" b="660"/>
          <a:stretch/>
        </p:blipFill>
        <p:spPr>
          <a:xfrm>
            <a:off x="841470" y="1045487"/>
            <a:ext cx="2145007" cy="101734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2DB4C-4744-42C5-9B87-B4405924F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0" y="2086347"/>
            <a:ext cx="5583074" cy="44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45678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39278" r="6762" b="29454"/>
          <a:stretch/>
        </p:blipFill>
        <p:spPr>
          <a:xfrm>
            <a:off x="406586" y="5334001"/>
            <a:ext cx="5396715" cy="138952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42941" y="327841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Adding A Doctor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" b="3005"/>
          <a:stretch/>
        </p:blipFill>
        <p:spPr>
          <a:xfrm>
            <a:off x="6388701" y="1066799"/>
            <a:ext cx="5159196" cy="528917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B6969-CBF6-C4D3-CA80-7DD3B6154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-240" r="1519" b="-425"/>
          <a:stretch/>
        </p:blipFill>
        <p:spPr>
          <a:xfrm>
            <a:off x="480828" y="869575"/>
            <a:ext cx="5248232" cy="435684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70372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69739" r="61" b="-1347"/>
          <a:stretch/>
        </p:blipFill>
        <p:spPr>
          <a:xfrm>
            <a:off x="532093" y="5274588"/>
            <a:ext cx="5814920" cy="140462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23053" y="178783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Adding A Patient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/>
        </p:blipFill>
        <p:spPr>
          <a:xfrm>
            <a:off x="7264207" y="1156448"/>
            <a:ext cx="4660764" cy="477818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B6969-CBF6-C4D3-CA80-7DD3B6154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139"/>
          <a:stretch/>
        </p:blipFill>
        <p:spPr>
          <a:xfrm>
            <a:off x="406586" y="768683"/>
            <a:ext cx="6445245" cy="435684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493801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" b="26267"/>
          <a:stretch/>
        </p:blipFill>
        <p:spPr>
          <a:xfrm>
            <a:off x="415551" y="2417233"/>
            <a:ext cx="4660765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23053" y="178783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Display all Doctors &amp; Patients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2893"/>
          <a:stretch/>
        </p:blipFill>
        <p:spPr>
          <a:xfrm>
            <a:off x="5319895" y="1514556"/>
            <a:ext cx="3357940" cy="349718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B6969-CBF6-C4D3-CA80-7DD3B6154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 b="37377"/>
          <a:stretch/>
        </p:blipFill>
        <p:spPr>
          <a:xfrm>
            <a:off x="1177551" y="765498"/>
            <a:ext cx="2874496" cy="150586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A6736-3B1F-C8AA-68AF-BC1D6D6D5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3" b="8653"/>
          <a:stretch/>
        </p:blipFill>
        <p:spPr>
          <a:xfrm>
            <a:off x="8885113" y="1514556"/>
            <a:ext cx="3063134" cy="347926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63525599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r="1655"/>
          <a:stretch/>
        </p:blipFill>
        <p:spPr>
          <a:xfrm>
            <a:off x="3588145" y="2195566"/>
            <a:ext cx="4338915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757006" y="151615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Search Doctors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0" r="10163" b="8461"/>
          <a:stretch/>
        </p:blipFill>
        <p:spPr>
          <a:xfrm>
            <a:off x="8113057" y="178783"/>
            <a:ext cx="3812819" cy="32012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B6969-CBF6-C4D3-CA80-7DD3B6154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59947" r="1560" b="-452"/>
          <a:stretch/>
        </p:blipFill>
        <p:spPr>
          <a:xfrm>
            <a:off x="3979629" y="800099"/>
            <a:ext cx="3357317" cy="118782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A6736-3B1F-C8AA-68AF-BC1D6D6D5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14700"/>
          <a:stretch/>
        </p:blipFill>
        <p:spPr>
          <a:xfrm>
            <a:off x="8113058" y="3576953"/>
            <a:ext cx="3812819" cy="310226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9A134-FF59-CB2A-C6EA-11E98A9A26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115" b="115"/>
          <a:stretch/>
        </p:blipFill>
        <p:spPr>
          <a:xfrm>
            <a:off x="244771" y="1865394"/>
            <a:ext cx="3157377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5913260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205241" y="546062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Search Patient with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r="3289"/>
          <a:stretch/>
        </p:blipFill>
        <p:spPr>
          <a:xfrm>
            <a:off x="8570259" y="178783"/>
            <a:ext cx="3355617" cy="32012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9A134-FF59-CB2A-C6EA-11E98A9A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4334"/>
          <a:stretch/>
        </p:blipFill>
        <p:spPr>
          <a:xfrm>
            <a:off x="104008" y="1249069"/>
            <a:ext cx="3812818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B5BA4-8D43-29B3-C687-3DDF93EAF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" b="8969"/>
          <a:stretch/>
        </p:blipFill>
        <p:spPr>
          <a:xfrm>
            <a:off x="8964706" y="3429000"/>
            <a:ext cx="2723423" cy="113815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68762-B8B6-633A-8EEE-F3432E429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r="12035" b="19587"/>
          <a:stretch/>
        </p:blipFill>
        <p:spPr>
          <a:xfrm>
            <a:off x="8570260" y="4661426"/>
            <a:ext cx="3437050" cy="20177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37189-9E9C-AB15-D739-7773205DC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6674"/>
          <a:stretch/>
        </p:blipFill>
        <p:spPr>
          <a:xfrm>
            <a:off x="4037850" y="1249069"/>
            <a:ext cx="4411384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3001F-E90E-4601-8ED5-2003BC25C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" y="5670321"/>
            <a:ext cx="8220763" cy="6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9346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205241" y="546062"/>
            <a:ext cx="6445246" cy="440842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Search Patient with 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5025-375F-19E6-0257-A939D4A6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r="3289"/>
          <a:stretch/>
        </p:blipFill>
        <p:spPr>
          <a:xfrm>
            <a:off x="8648608" y="178783"/>
            <a:ext cx="3355617" cy="32012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9A134-FF59-CB2A-C6EA-11E98A9A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4334"/>
          <a:stretch/>
        </p:blipFill>
        <p:spPr>
          <a:xfrm>
            <a:off x="104008" y="1443318"/>
            <a:ext cx="3812818" cy="426198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B5BA4-8D43-29B3-C687-3DDF93EAF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20" r="13428" b="26827"/>
          <a:stretch/>
        </p:blipFill>
        <p:spPr>
          <a:xfrm>
            <a:off x="9009530" y="3477940"/>
            <a:ext cx="2706628" cy="94166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68762-B8B6-633A-8EEE-F3432E429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 b="2265"/>
          <a:stretch/>
        </p:blipFill>
        <p:spPr>
          <a:xfrm>
            <a:off x="8650942" y="4616091"/>
            <a:ext cx="3437050" cy="20177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517FA-37C7-44B1-A26B-73E38399A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89" y="1443318"/>
            <a:ext cx="4548256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2129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3685614" y="265785"/>
            <a:ext cx="4337027" cy="372647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Exit the 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D806-CCC2-033E-0ACE-52A914B3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2" b="1130"/>
          <a:stretch/>
        </p:blipFill>
        <p:spPr>
          <a:xfrm>
            <a:off x="3201836" y="858099"/>
            <a:ext cx="5304582" cy="268607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DA103-2037-9300-BFB3-0BA1FA58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r="4765"/>
          <a:stretch/>
        </p:blipFill>
        <p:spPr>
          <a:xfrm>
            <a:off x="3165835" y="3950572"/>
            <a:ext cx="5376585" cy="76037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6967E6-9A7D-A7F3-3367-690086C5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23" y="5518691"/>
            <a:ext cx="9511552" cy="10735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END of </a:t>
            </a:r>
            <a:r>
              <a:rPr lang="en-US" sz="3200" b="1" dirty="0"/>
              <a:t>Md. </a:t>
            </a:r>
            <a:r>
              <a:rPr lang="en-US" sz="3200" b="1" dirty="0" err="1"/>
              <a:t>Rubayet</a:t>
            </a:r>
            <a:r>
              <a:rPr lang="en-US" sz="3200" b="1" dirty="0"/>
              <a:t> </a:t>
            </a:r>
            <a:r>
              <a:rPr lang="en-US" sz="3200" b="1" dirty="0" err="1"/>
              <a:t>Nabil’S</a:t>
            </a:r>
            <a:r>
              <a:rPr lang="en-US" sz="3200" b="1" dirty="0"/>
              <a:t> </a:t>
            </a:r>
            <a:r>
              <a:rPr lang="en-US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00743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4E33-6FAF-4BB0-7C33-32DC9142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7" y="113350"/>
            <a:ext cx="9905998" cy="36177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Implementation of </a:t>
            </a:r>
            <a:r>
              <a:rPr lang="en-US" sz="2400" b="1" dirty="0"/>
              <a:t>MD. Nayeem </a:t>
            </a:r>
            <a:r>
              <a:rPr lang="en-US" sz="2400" dirty="0"/>
              <a:t>[2107050]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4A856-7CD4-BFB0-6424-D88F5A492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4"/>
          <a:stretch/>
        </p:blipFill>
        <p:spPr>
          <a:xfrm>
            <a:off x="257325" y="1473098"/>
            <a:ext cx="5756382" cy="501734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59E16-F64F-36EB-6EDE-AC6B4935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765" y="1473099"/>
            <a:ext cx="5393842" cy="501734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965745" y="658380"/>
            <a:ext cx="2528749" cy="552176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Patient Class</a:t>
            </a:r>
          </a:p>
        </p:txBody>
      </p:sp>
    </p:spTree>
    <p:extLst>
      <p:ext uri="{BB962C8B-B14F-4D97-AF65-F5344CB8AC3E}">
        <p14:creationId xmlns:p14="http://schemas.microsoft.com/office/powerpoint/2010/main" val="274407778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F5FA-DF4C-94E3-BD8A-E35095B5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836" y="2476500"/>
            <a:ext cx="3242328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023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4948659" y="83972"/>
            <a:ext cx="2294681" cy="398320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ahnschrift" panose="020B0502040204020203" pitchFamily="34" charset="0"/>
              </a:rPr>
              <a:t>Doctor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19"/>
          <a:stretch/>
        </p:blipFill>
        <p:spPr>
          <a:xfrm>
            <a:off x="2250141" y="555812"/>
            <a:ext cx="7220917" cy="621821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950262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b="1483"/>
          <a:stretch/>
        </p:blipFill>
        <p:spPr>
          <a:xfrm>
            <a:off x="134471" y="795913"/>
            <a:ext cx="3236279" cy="249218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1BBA68E3-5E1D-CFE2-DD90-87DAD9E11B5A}"/>
              </a:ext>
            </a:extLst>
          </p:cNvPr>
          <p:cNvSpPr/>
          <p:nvPr/>
        </p:nvSpPr>
        <p:spPr>
          <a:xfrm>
            <a:off x="3370750" y="793967"/>
            <a:ext cx="2447902" cy="2492188"/>
          </a:xfrm>
          <a:prstGeom prst="round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ahnschrift" panose="020B0502040204020203" pitchFamily="34" charset="0"/>
              </a:rPr>
              <a:t>Hospital Manager Class</a:t>
            </a:r>
          </a:p>
          <a:p>
            <a:pPr algn="ctr"/>
            <a:endParaRPr lang="en-US" b="1" dirty="0">
              <a:latin typeface="Bahnschrift" panose="020B0502040204020203" pitchFamily="34" charset="0"/>
            </a:endParaRPr>
          </a:p>
          <a:p>
            <a:pPr algn="ctr"/>
            <a:r>
              <a:rPr lang="en-US" dirty="0">
                <a:latin typeface="Bahnschrift" panose="020B0502040204020203" pitchFamily="34" charset="0"/>
              </a:rPr>
              <a:t>All the </a:t>
            </a:r>
            <a:r>
              <a:rPr lang="en-US" dirty="0">
                <a:solidFill>
                  <a:srgbClr val="FFFF00"/>
                </a:solidFill>
                <a:latin typeface="Bahnschrift" panose="020B0502040204020203" pitchFamily="34" charset="0"/>
              </a:rPr>
              <a:t>member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Bahnschrift" panose="020B0502040204020203" pitchFamily="34" charset="0"/>
              </a:rPr>
              <a:t>functions</a:t>
            </a:r>
            <a:r>
              <a:rPr lang="en-US" dirty="0">
                <a:latin typeface="Bahnschrift" panose="020B0502040204020203" pitchFamily="34" charset="0"/>
              </a:rPr>
              <a:t> and their </a:t>
            </a:r>
            <a:r>
              <a:rPr lang="en-US" dirty="0">
                <a:solidFill>
                  <a:srgbClr val="FFFF00"/>
                </a:solidFill>
                <a:latin typeface="Bahnschrift" panose="020B0502040204020203" pitchFamily="34" charset="0"/>
              </a:rPr>
              <a:t>definition</a:t>
            </a:r>
            <a:r>
              <a:rPr lang="en-US" dirty="0">
                <a:latin typeface="Bahnschrift" panose="020B0502040204020203" pitchFamily="34" charset="0"/>
              </a:rPr>
              <a:t> will be provided with the </a:t>
            </a:r>
            <a:r>
              <a:rPr lang="en-US" dirty="0">
                <a:solidFill>
                  <a:srgbClr val="FFFF00"/>
                </a:solidFill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2C9D52-B811-4A82-2520-EB5B0D1E1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" b="2015"/>
          <a:stretch/>
        </p:blipFill>
        <p:spPr>
          <a:xfrm>
            <a:off x="134471" y="3350854"/>
            <a:ext cx="5684181" cy="277905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16216-052B-023E-FB89-CBEC2C7BB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9104" y="216211"/>
            <a:ext cx="5934545" cy="637867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77AB30F-12A5-D88A-766E-0DA0FF24F4B3}"/>
              </a:ext>
            </a:extLst>
          </p:cNvPr>
          <p:cNvSpPr/>
          <p:nvPr/>
        </p:nvSpPr>
        <p:spPr>
          <a:xfrm>
            <a:off x="9843388" y="352760"/>
            <a:ext cx="1952181" cy="1515035"/>
          </a:xfrm>
          <a:prstGeom prst="snip2Diag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ahnschrift" panose="020B0502040204020203" pitchFamily="34" charset="0"/>
              </a:rPr>
              <a:t>Report &amp;</a:t>
            </a:r>
          </a:p>
          <a:p>
            <a:pPr algn="ctr"/>
            <a:r>
              <a:rPr lang="en-US" sz="2400" b="1" dirty="0">
                <a:latin typeface="Bahnschrift" panose="020B0502040204020203" pitchFamily="34" charset="0"/>
              </a:rPr>
              <a:t>Report Item Class</a:t>
            </a:r>
          </a:p>
        </p:txBody>
      </p:sp>
    </p:spTree>
    <p:extLst>
      <p:ext uri="{BB962C8B-B14F-4D97-AF65-F5344CB8AC3E}">
        <p14:creationId xmlns:p14="http://schemas.microsoft.com/office/powerpoint/2010/main" val="399708992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587181" y="126726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Main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490" y="717176"/>
            <a:ext cx="5640029" cy="601918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5BF4E-F5F4-696D-F76C-576512ADE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76" y="2277034"/>
            <a:ext cx="5687607" cy="388878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7714827" y="1708384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Program Output</a:t>
            </a:r>
          </a:p>
        </p:txBody>
      </p:sp>
    </p:spTree>
    <p:extLst>
      <p:ext uri="{BB962C8B-B14F-4D97-AF65-F5344CB8AC3E}">
        <p14:creationId xmlns:p14="http://schemas.microsoft.com/office/powerpoint/2010/main" val="412348646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1077960" y="181515"/>
            <a:ext cx="3209361" cy="690282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b="1" dirty="0">
                <a:latin typeface="Bahnschrift" panose="020B0502040204020203" pitchFamily="34" charset="0"/>
              </a:rPr>
              <a:t>Appoint a New Doctor</a:t>
            </a:r>
          </a:p>
          <a:p>
            <a:pPr marL="457200" indent="-457200" algn="ctr">
              <a:buAutoNum type="arabicPeriod"/>
            </a:pPr>
            <a:r>
              <a:rPr lang="en-US" sz="2000" b="1" dirty="0">
                <a:latin typeface="Bahnschrift" panose="020B0502040204020203" pitchFamily="34" charset="0"/>
              </a:rPr>
              <a:t>Display All Doctors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35" y="987584"/>
            <a:ext cx="4466766" cy="267407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8821508" y="499901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000" y="3818966"/>
            <a:ext cx="6923623" cy="97543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40A1F9-9EF8-CFA9-DDD3-202777D83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r="4239"/>
          <a:stretch/>
        </p:blipFill>
        <p:spPr>
          <a:xfrm>
            <a:off x="8588664" y="2903724"/>
            <a:ext cx="3454168" cy="17131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" b="2124"/>
          <a:stretch/>
        </p:blipFill>
        <p:spPr>
          <a:xfrm>
            <a:off x="8588664" y="1149704"/>
            <a:ext cx="3454839" cy="151586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B026D-A0F1-88D2-502C-577EAA83D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b="1995"/>
          <a:stretch/>
        </p:blipFill>
        <p:spPr>
          <a:xfrm>
            <a:off x="8588664" y="4854975"/>
            <a:ext cx="3454168" cy="16354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36439A6-6E55-5D6B-78D6-F06532D321F3}"/>
              </a:ext>
            </a:extLst>
          </p:cNvPr>
          <p:cNvSpPr/>
          <p:nvPr/>
        </p:nvSpPr>
        <p:spPr>
          <a:xfrm>
            <a:off x="2492187" y="6109067"/>
            <a:ext cx="3393853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Functions from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EDAAA-F48B-9B36-6AD0-AA139B1AA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110" y="4893081"/>
            <a:ext cx="5583931" cy="117213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EB147E-5B31-CDCA-FB76-3FD8E548C6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1296"/>
          <a:stretch/>
        </p:blipFill>
        <p:spPr>
          <a:xfrm>
            <a:off x="5271726" y="1149704"/>
            <a:ext cx="3056486" cy="188933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700537E2-6221-B381-F5BD-9BB5C1D2FF9A}"/>
              </a:ext>
            </a:extLst>
          </p:cNvPr>
          <p:cNvSpPr/>
          <p:nvPr/>
        </p:nvSpPr>
        <p:spPr>
          <a:xfrm>
            <a:off x="5376014" y="553774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636367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FDD2A020-C104-E90A-5B6E-338B389E9104}"/>
              </a:ext>
            </a:extLst>
          </p:cNvPr>
          <p:cNvSpPr/>
          <p:nvPr/>
        </p:nvSpPr>
        <p:spPr>
          <a:xfrm>
            <a:off x="2566101" y="511297"/>
            <a:ext cx="2974088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3. Remove a Doctor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92619-14B6-7366-84E7-B19C755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252" y="1255783"/>
            <a:ext cx="5667117" cy="114315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C825A8-561B-6133-1EB1-AA37044E7558}"/>
              </a:ext>
            </a:extLst>
          </p:cNvPr>
          <p:cNvSpPr/>
          <p:nvPr/>
        </p:nvSpPr>
        <p:spPr>
          <a:xfrm>
            <a:off x="8821508" y="499901"/>
            <a:ext cx="2716306" cy="479003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88BC7-F33D-5973-F564-7E6656A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252" y="2642520"/>
            <a:ext cx="6819600" cy="32229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40A1F9-9EF8-CFA9-DDD3-202777D83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671"/>
          <a:stretch/>
        </p:blipFill>
        <p:spPr>
          <a:xfrm>
            <a:off x="8787840" y="2836373"/>
            <a:ext cx="3056486" cy="151586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71CAF-C49C-7B58-176F-929352BCC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r="705"/>
          <a:stretch/>
        </p:blipFill>
        <p:spPr>
          <a:xfrm>
            <a:off x="8787840" y="1237096"/>
            <a:ext cx="3056486" cy="134108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B026D-A0F1-88D2-502C-577EAA83DC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" b="946"/>
          <a:stretch/>
        </p:blipFill>
        <p:spPr>
          <a:xfrm>
            <a:off x="8628656" y="4605136"/>
            <a:ext cx="3374853" cy="203153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36439A6-6E55-5D6B-78D6-F06532D321F3}"/>
              </a:ext>
            </a:extLst>
          </p:cNvPr>
          <p:cNvSpPr/>
          <p:nvPr/>
        </p:nvSpPr>
        <p:spPr>
          <a:xfrm>
            <a:off x="4322052" y="5918377"/>
            <a:ext cx="3393853" cy="381380"/>
          </a:xfrm>
          <a:prstGeom prst="snip1Rect">
            <a:avLst/>
          </a:prstGeom>
          <a:solidFill>
            <a:srgbClr val="46DA77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Function from </a:t>
            </a:r>
            <a:r>
              <a:rPr lang="en-US" sz="1400" b="1" dirty="0" err="1">
                <a:solidFill>
                  <a:srgbClr val="FFFF00"/>
                </a:solidFill>
                <a:latin typeface="Bahnschrift" panose="020B0502040204020203" pitchFamily="34" charset="0"/>
              </a:rPr>
              <a:t>HospitalManager</a:t>
            </a:r>
            <a:r>
              <a:rPr lang="en-US" sz="14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0276823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326</TotalTime>
  <Words>433</Words>
  <Application>Microsoft Office PowerPoint</Application>
  <PresentationFormat>Widescreen</PresentationFormat>
  <Paragraphs>112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Bahnschrift</vt:lpstr>
      <vt:lpstr>Bahnschrift SemiBold SemiConden</vt:lpstr>
      <vt:lpstr>Century Gothic</vt:lpstr>
      <vt:lpstr>Mesh</vt:lpstr>
      <vt:lpstr>Hospital Management System</vt:lpstr>
      <vt:lpstr>PowerPoint Presentation</vt:lpstr>
      <vt:lpstr>Hospital Management System in C++:</vt:lpstr>
      <vt:lpstr>Implementation of MD. Nayeem [2107050]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Md. Nayeem’s Code</vt:lpstr>
      <vt:lpstr>Implementation of Md. Abu Hasanat Soykot [21070100]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Md. Abu Hasanat Soykot’s Code</vt:lpstr>
      <vt:lpstr>Implementation of Md. Rubayet Nabil [21070073]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Md. Rubayet Nabil’S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Md Nayeem</dc:creator>
  <cp:lastModifiedBy>NABIL</cp:lastModifiedBy>
  <cp:revision>40</cp:revision>
  <dcterms:created xsi:type="dcterms:W3CDTF">2023-08-05T08:50:23Z</dcterms:created>
  <dcterms:modified xsi:type="dcterms:W3CDTF">2023-08-07T01:52:24Z</dcterms:modified>
</cp:coreProperties>
</file>